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77A2-E125-4AEC-A8D5-4F106D77E48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B3AC-B441-412C-B2B3-B45FEAB2E01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 smtClean="0"/>
              <a:t>Les distances limites par rapport aux voies de circulation et aux habitations ne sont pas respectées. Nous n’avons pas connaissance des mesures prises par l’industriel pour assurer une sécurité équivalente</a:t>
            </a:r>
          </a:p>
          <a:p>
            <a:pPr lvl="0"/>
            <a:r>
              <a:rPr lang="fr-FR" dirty="0" smtClean="0"/>
              <a:t>Pas de stockage confiné des produits susceptibles d’émettre des poussières constaté: </a:t>
            </a:r>
            <a:r>
              <a:rPr lang="fr-FR" b="1" dirty="0" smtClean="0">
                <a:solidFill>
                  <a:srgbClr val="FF0000"/>
                </a:solidFill>
              </a:rPr>
              <a:t>Risques de contamination aérienne</a:t>
            </a:r>
          </a:p>
          <a:p>
            <a:pPr lvl="1"/>
            <a:r>
              <a:rPr lang="fr-FR" dirty="0" smtClean="0"/>
              <a:t>Pas de capotages pour les déchargements, ni de dispositif d’aspiration</a:t>
            </a:r>
          </a:p>
          <a:p>
            <a:pPr lvl="1"/>
            <a:r>
              <a:rPr lang="fr-FR" dirty="0" smtClean="0"/>
              <a:t>Broyage concassage interdit par forte tramontane mais néanmoins constatés</a:t>
            </a:r>
          </a:p>
          <a:p>
            <a:r>
              <a:rPr lang="fr-FR" dirty="0" smtClean="0"/>
              <a:t>Pas de fossé périphérique de récupération des eaux pluviales contaminées autour du casier</a:t>
            </a:r>
          </a:p>
          <a:p>
            <a:pPr lvl="0"/>
            <a:r>
              <a:rPr lang="fr-FR" dirty="0" smtClean="0"/>
              <a:t>Pas de dispositif d’arrosage et de lavage des roues pour les véhicules entrant ou sortant</a:t>
            </a:r>
          </a:p>
          <a:p>
            <a:pPr lvl="0"/>
            <a:r>
              <a:rPr lang="fr-FR" dirty="0" smtClean="0"/>
              <a:t>Pas d’écran de végétation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F56E-7E16-4D09-AA64-3E4C3F51C3C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fr-FR" sz="2400" dirty="0" err="1" smtClean="0">
                <a:latin typeface="Arial Black" pitchFamily="34" charset="0"/>
              </a:rPr>
              <a:t>Enfouissage</a:t>
            </a:r>
            <a:r>
              <a:rPr lang="fr-FR" sz="2400" dirty="0" smtClean="0">
                <a:latin typeface="Arial Black" pitchFamily="34" charset="0"/>
              </a:rPr>
              <a:t> d’amiante: beaucoup de non-conformités par rapport à l’arrêté d’autorisation </a:t>
            </a:r>
            <a:r>
              <a:rPr lang="fr-FR" sz="2400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fr-FR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fr-FR" sz="2400" dirty="0" err="1" smtClean="0">
                <a:latin typeface="Arial Black" pitchFamily="34" charset="0"/>
              </a:rPr>
              <a:t>Enfouissage</a:t>
            </a:r>
            <a:r>
              <a:rPr lang="fr-FR" sz="2400" dirty="0" smtClean="0">
                <a:latin typeface="Arial Black" pitchFamily="34" charset="0"/>
              </a:rPr>
              <a:t> d’amiante: beaucoup de non-conformités par rapport à l’arrêté d’autorisation </a:t>
            </a:r>
            <a:r>
              <a:rPr lang="fr-FR" sz="24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fr-FR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</a:rPr>
              <a:t>La DREAL, en charge de l’inspection des sites classés </a:t>
            </a:r>
            <a:r>
              <a:rPr lang="fr-FR" sz="2400" dirty="0" smtClean="0"/>
              <a:t>n’a aucune analyse de la qualité des eaux rejetées et en particulier pas d’analyse de référence.</a:t>
            </a:r>
          </a:p>
          <a:p>
            <a:r>
              <a:rPr lang="fr-FR" sz="2400" dirty="0" smtClean="0"/>
              <a:t>Le conditionnement des colis doit permettre de conserver l’intégrité de l’amiante lié. Nous avons constaté que les emballages étaient détériorés et non étanches -&gt; </a:t>
            </a:r>
            <a:r>
              <a:rPr lang="fr-FR" sz="2400" b="1" dirty="0" smtClean="0">
                <a:solidFill>
                  <a:srgbClr val="FF0000"/>
                </a:solidFill>
              </a:rPr>
              <a:t>Voir les photos</a:t>
            </a:r>
          </a:p>
          <a:p>
            <a:r>
              <a:rPr lang="fr-FR" sz="2400" dirty="0" smtClean="0"/>
              <a:t>Pas de dispositif d’emballage sur place pour réparer les emballages défectueux</a:t>
            </a:r>
          </a:p>
          <a:p>
            <a:pPr lvl="0"/>
            <a:r>
              <a:rPr lang="fr-FR" sz="2400" dirty="0" smtClean="0"/>
              <a:t>Nous n’avons pas connaissance des modalités du dispositif d’auto-surveillance de l’exploitant ni de ses rapports annuels </a:t>
            </a:r>
          </a:p>
          <a:p>
            <a:pPr lvl="0"/>
            <a:r>
              <a:rPr lang="fr-FR" sz="2400" dirty="0" smtClean="0"/>
              <a:t>Nous n’avons pas connaissance de l’audit d’environnement qui doit être fait au minimum tous les 3 ans sur demande de l’inspecteur.</a:t>
            </a:r>
          </a:p>
          <a:p>
            <a:pPr lvl="0"/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F56E-7E16-4D09-AA64-3E4C3F51C3C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229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Enfouissage d’amiante: beaucoup de non-conformités par rapport à l’arrêté d’autorisation 1</vt:lpstr>
      <vt:lpstr>Enfouissage d’amiante: beaucoup de non-conformités par rapport à l’arrêté d’autorisation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Enfouissage d’amiante: beaucoup de non-conformités par rapport à l’arrêté d’autorisation 1</dc:title>
  <dc:creator>JOEL</dc:creator>
  <cp:lastModifiedBy>JOEL</cp:lastModifiedBy>
  <cp:revision>1</cp:revision>
  <dcterms:created xsi:type="dcterms:W3CDTF">2014-03-07T07:56:11Z</dcterms:created>
  <dcterms:modified xsi:type="dcterms:W3CDTF">2014-03-07T07:57:28Z</dcterms:modified>
</cp:coreProperties>
</file>